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ExtraBold" pitchFamily="2" charset="0"/>
      <p:bold r:id="rId19"/>
      <p:boldItalic r:id="rId20"/>
    </p:embeddedFont>
    <p:embeddedFont>
      <p:font typeface="EB Garamond Medium" pitchFamily="2" charset="0"/>
      <p:regular r:id="rId21"/>
      <p:bold r:id="rId22"/>
      <p:italic r:id="rId23"/>
      <p:boldItalic r:id="rId24"/>
    </p:embeddedFont>
    <p:embeddedFont>
      <p:font typeface="Public Sans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357" y="5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26" Type="http://schemas.openxmlformats.org/officeDocument/2006/relationships/font" Target="fonts/font16.fntdata" /><Relationship Id="rId3" Type="http://schemas.openxmlformats.org/officeDocument/2006/relationships/slide" Target="slides/slide1.xml" /><Relationship Id="rId21" Type="http://schemas.openxmlformats.org/officeDocument/2006/relationships/font" Target="fonts/font11.fntdata" /><Relationship Id="rId34" Type="http://schemas.openxmlformats.org/officeDocument/2006/relationships/presProps" Target="presProps.xml" /><Relationship Id="rId7" Type="http://schemas.openxmlformats.org/officeDocument/2006/relationships/slide" Target="slides/slide5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5" Type="http://schemas.openxmlformats.org/officeDocument/2006/relationships/font" Target="fonts/font15.fntdata" /><Relationship Id="rId33" Type="http://customschemas.google.com/relationships/presentationmetadata" Target="metadata" /><Relationship Id="rId2" Type="http://schemas.openxmlformats.org/officeDocument/2006/relationships/slideMaster" Target="slideMasters/slideMaster2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font" Target="fonts/font1.fntdata" /><Relationship Id="rId24" Type="http://schemas.openxmlformats.org/officeDocument/2006/relationships/font" Target="fonts/font14.fntdata" /><Relationship Id="rId37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font" Target="fonts/font5.fntdata" /><Relationship Id="rId23" Type="http://schemas.openxmlformats.org/officeDocument/2006/relationships/font" Target="fonts/font13.fntdata" /><Relationship Id="rId28" Type="http://schemas.openxmlformats.org/officeDocument/2006/relationships/font" Target="fonts/font18.fntdata" /><Relationship Id="rId36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9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font" Target="fonts/font4.fntdata" /><Relationship Id="rId22" Type="http://schemas.openxmlformats.org/officeDocument/2006/relationships/font" Target="fonts/font12.fntdata" /><Relationship Id="rId27" Type="http://schemas.openxmlformats.org/officeDocument/2006/relationships/font" Target="fonts/font17.fntdata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2.xml" 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2.xml" 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jpg" /><Relationship Id="rId1" Type="http://schemas.openxmlformats.org/officeDocument/2006/relationships/slideMaster" Target="../slideMasters/slideMaster2.xml" 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2.xml" 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.jpg" /><Relationship Id="rId1" Type="http://schemas.openxmlformats.org/officeDocument/2006/relationships/slideMaster" Target="../slideMasters/slideMaster2.xml" 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2.xml" 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2.xml" 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.png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2.png" 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2.xml" 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2.xml" 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2.xml" 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.jp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jp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 /><Relationship Id="rId117" Type="http://schemas.openxmlformats.org/officeDocument/2006/relationships/slideLayout" Target="../slideLayouts/slideLayout234.xml" /><Relationship Id="rId21" Type="http://schemas.openxmlformats.org/officeDocument/2006/relationships/slideLayout" Target="../slideLayouts/slideLayout138.xml" /><Relationship Id="rId42" Type="http://schemas.openxmlformats.org/officeDocument/2006/relationships/slideLayout" Target="../slideLayouts/slideLayout159.xml" /><Relationship Id="rId47" Type="http://schemas.openxmlformats.org/officeDocument/2006/relationships/slideLayout" Target="../slideLayouts/slideLayout164.xml" /><Relationship Id="rId63" Type="http://schemas.openxmlformats.org/officeDocument/2006/relationships/slideLayout" Target="../slideLayouts/slideLayout180.xml" /><Relationship Id="rId68" Type="http://schemas.openxmlformats.org/officeDocument/2006/relationships/slideLayout" Target="../slideLayouts/slideLayout185.xml" /><Relationship Id="rId84" Type="http://schemas.openxmlformats.org/officeDocument/2006/relationships/slideLayout" Target="../slideLayouts/slideLayout201.xml" /><Relationship Id="rId89" Type="http://schemas.openxmlformats.org/officeDocument/2006/relationships/slideLayout" Target="../slideLayouts/slideLayout206.xml" /><Relationship Id="rId112" Type="http://schemas.openxmlformats.org/officeDocument/2006/relationships/slideLayout" Target="../slideLayouts/slideLayout229.xml" /><Relationship Id="rId16" Type="http://schemas.openxmlformats.org/officeDocument/2006/relationships/slideLayout" Target="../slideLayouts/slideLayout133.xml" /><Relationship Id="rId107" Type="http://schemas.openxmlformats.org/officeDocument/2006/relationships/slideLayout" Target="../slideLayouts/slideLayout224.xml" /><Relationship Id="rId11" Type="http://schemas.openxmlformats.org/officeDocument/2006/relationships/slideLayout" Target="../slideLayouts/slideLayout128.xml" /><Relationship Id="rId24" Type="http://schemas.openxmlformats.org/officeDocument/2006/relationships/slideLayout" Target="../slideLayouts/slideLayout141.xml" /><Relationship Id="rId32" Type="http://schemas.openxmlformats.org/officeDocument/2006/relationships/slideLayout" Target="../slideLayouts/slideLayout149.xml" /><Relationship Id="rId37" Type="http://schemas.openxmlformats.org/officeDocument/2006/relationships/slideLayout" Target="../slideLayouts/slideLayout154.xml" /><Relationship Id="rId40" Type="http://schemas.openxmlformats.org/officeDocument/2006/relationships/slideLayout" Target="../slideLayouts/slideLayout157.xml" /><Relationship Id="rId45" Type="http://schemas.openxmlformats.org/officeDocument/2006/relationships/slideLayout" Target="../slideLayouts/slideLayout162.xml" /><Relationship Id="rId53" Type="http://schemas.openxmlformats.org/officeDocument/2006/relationships/slideLayout" Target="../slideLayouts/slideLayout170.xml" /><Relationship Id="rId58" Type="http://schemas.openxmlformats.org/officeDocument/2006/relationships/slideLayout" Target="../slideLayouts/slideLayout175.xml" /><Relationship Id="rId66" Type="http://schemas.openxmlformats.org/officeDocument/2006/relationships/slideLayout" Target="../slideLayouts/slideLayout183.xml" /><Relationship Id="rId74" Type="http://schemas.openxmlformats.org/officeDocument/2006/relationships/slideLayout" Target="../slideLayouts/slideLayout191.xml" /><Relationship Id="rId79" Type="http://schemas.openxmlformats.org/officeDocument/2006/relationships/slideLayout" Target="../slideLayouts/slideLayout196.xml" /><Relationship Id="rId87" Type="http://schemas.openxmlformats.org/officeDocument/2006/relationships/slideLayout" Target="../slideLayouts/slideLayout204.xml" /><Relationship Id="rId102" Type="http://schemas.openxmlformats.org/officeDocument/2006/relationships/slideLayout" Target="../slideLayouts/slideLayout219.xml" /><Relationship Id="rId110" Type="http://schemas.openxmlformats.org/officeDocument/2006/relationships/slideLayout" Target="../slideLayouts/slideLayout227.xml" /><Relationship Id="rId115" Type="http://schemas.openxmlformats.org/officeDocument/2006/relationships/slideLayout" Target="../slideLayouts/slideLayout232.xml" /><Relationship Id="rId5" Type="http://schemas.openxmlformats.org/officeDocument/2006/relationships/slideLayout" Target="../slideLayouts/slideLayout122.xml" /><Relationship Id="rId61" Type="http://schemas.openxmlformats.org/officeDocument/2006/relationships/slideLayout" Target="../slideLayouts/slideLayout178.xml" /><Relationship Id="rId82" Type="http://schemas.openxmlformats.org/officeDocument/2006/relationships/slideLayout" Target="../slideLayouts/slideLayout199.xml" /><Relationship Id="rId90" Type="http://schemas.openxmlformats.org/officeDocument/2006/relationships/slideLayout" Target="../slideLayouts/slideLayout207.xml" /><Relationship Id="rId95" Type="http://schemas.openxmlformats.org/officeDocument/2006/relationships/slideLayout" Target="../slideLayouts/slideLayout212.xml" /><Relationship Id="rId19" Type="http://schemas.openxmlformats.org/officeDocument/2006/relationships/slideLayout" Target="../slideLayouts/slideLayout136.xml" /><Relationship Id="rId14" Type="http://schemas.openxmlformats.org/officeDocument/2006/relationships/slideLayout" Target="../slideLayouts/slideLayout131.xml" /><Relationship Id="rId22" Type="http://schemas.openxmlformats.org/officeDocument/2006/relationships/slideLayout" Target="../slideLayouts/slideLayout139.xml" /><Relationship Id="rId27" Type="http://schemas.openxmlformats.org/officeDocument/2006/relationships/slideLayout" Target="../slideLayouts/slideLayout144.xml" /><Relationship Id="rId30" Type="http://schemas.openxmlformats.org/officeDocument/2006/relationships/slideLayout" Target="../slideLayouts/slideLayout147.xml" /><Relationship Id="rId35" Type="http://schemas.openxmlformats.org/officeDocument/2006/relationships/slideLayout" Target="../slideLayouts/slideLayout152.xml" /><Relationship Id="rId43" Type="http://schemas.openxmlformats.org/officeDocument/2006/relationships/slideLayout" Target="../slideLayouts/slideLayout160.xml" /><Relationship Id="rId48" Type="http://schemas.openxmlformats.org/officeDocument/2006/relationships/slideLayout" Target="../slideLayouts/slideLayout165.xml" /><Relationship Id="rId56" Type="http://schemas.openxmlformats.org/officeDocument/2006/relationships/slideLayout" Target="../slideLayouts/slideLayout173.xml" /><Relationship Id="rId64" Type="http://schemas.openxmlformats.org/officeDocument/2006/relationships/slideLayout" Target="../slideLayouts/slideLayout181.xml" /><Relationship Id="rId69" Type="http://schemas.openxmlformats.org/officeDocument/2006/relationships/slideLayout" Target="../slideLayouts/slideLayout186.xml" /><Relationship Id="rId77" Type="http://schemas.openxmlformats.org/officeDocument/2006/relationships/slideLayout" Target="../slideLayouts/slideLayout194.xml" /><Relationship Id="rId100" Type="http://schemas.openxmlformats.org/officeDocument/2006/relationships/slideLayout" Target="../slideLayouts/slideLayout217.xml" /><Relationship Id="rId105" Type="http://schemas.openxmlformats.org/officeDocument/2006/relationships/slideLayout" Target="../slideLayouts/slideLayout222.xml" /><Relationship Id="rId113" Type="http://schemas.openxmlformats.org/officeDocument/2006/relationships/slideLayout" Target="../slideLayouts/slideLayout230.xml" /><Relationship Id="rId118" Type="http://schemas.openxmlformats.org/officeDocument/2006/relationships/theme" Target="../theme/theme2.xml" /><Relationship Id="rId8" Type="http://schemas.openxmlformats.org/officeDocument/2006/relationships/slideLayout" Target="../slideLayouts/slideLayout125.xml" /><Relationship Id="rId51" Type="http://schemas.openxmlformats.org/officeDocument/2006/relationships/slideLayout" Target="../slideLayouts/slideLayout168.xml" /><Relationship Id="rId72" Type="http://schemas.openxmlformats.org/officeDocument/2006/relationships/slideLayout" Target="../slideLayouts/slideLayout189.xml" /><Relationship Id="rId80" Type="http://schemas.openxmlformats.org/officeDocument/2006/relationships/slideLayout" Target="../slideLayouts/slideLayout197.xml" /><Relationship Id="rId85" Type="http://schemas.openxmlformats.org/officeDocument/2006/relationships/slideLayout" Target="../slideLayouts/slideLayout202.xml" /><Relationship Id="rId93" Type="http://schemas.openxmlformats.org/officeDocument/2006/relationships/slideLayout" Target="../slideLayouts/slideLayout210.xml" /><Relationship Id="rId98" Type="http://schemas.openxmlformats.org/officeDocument/2006/relationships/slideLayout" Target="../slideLayouts/slideLayout215.xml" /><Relationship Id="rId3" Type="http://schemas.openxmlformats.org/officeDocument/2006/relationships/slideLayout" Target="../slideLayouts/slideLayout120.xml" /><Relationship Id="rId12" Type="http://schemas.openxmlformats.org/officeDocument/2006/relationships/slideLayout" Target="../slideLayouts/slideLayout129.xml" /><Relationship Id="rId17" Type="http://schemas.openxmlformats.org/officeDocument/2006/relationships/slideLayout" Target="../slideLayouts/slideLayout134.xml" /><Relationship Id="rId25" Type="http://schemas.openxmlformats.org/officeDocument/2006/relationships/slideLayout" Target="../slideLayouts/slideLayout142.xml" /><Relationship Id="rId33" Type="http://schemas.openxmlformats.org/officeDocument/2006/relationships/slideLayout" Target="../slideLayouts/slideLayout150.xml" /><Relationship Id="rId38" Type="http://schemas.openxmlformats.org/officeDocument/2006/relationships/slideLayout" Target="../slideLayouts/slideLayout155.xml" /><Relationship Id="rId46" Type="http://schemas.openxmlformats.org/officeDocument/2006/relationships/slideLayout" Target="../slideLayouts/slideLayout163.xml" /><Relationship Id="rId59" Type="http://schemas.openxmlformats.org/officeDocument/2006/relationships/slideLayout" Target="../slideLayouts/slideLayout176.xml" /><Relationship Id="rId67" Type="http://schemas.openxmlformats.org/officeDocument/2006/relationships/slideLayout" Target="../slideLayouts/slideLayout184.xml" /><Relationship Id="rId103" Type="http://schemas.openxmlformats.org/officeDocument/2006/relationships/slideLayout" Target="../slideLayouts/slideLayout220.xml" /><Relationship Id="rId108" Type="http://schemas.openxmlformats.org/officeDocument/2006/relationships/slideLayout" Target="../slideLayouts/slideLayout225.xml" /><Relationship Id="rId116" Type="http://schemas.openxmlformats.org/officeDocument/2006/relationships/slideLayout" Target="../slideLayouts/slideLayout233.xml" /><Relationship Id="rId20" Type="http://schemas.openxmlformats.org/officeDocument/2006/relationships/slideLayout" Target="../slideLayouts/slideLayout137.xml" /><Relationship Id="rId41" Type="http://schemas.openxmlformats.org/officeDocument/2006/relationships/slideLayout" Target="../slideLayouts/slideLayout158.xml" /><Relationship Id="rId54" Type="http://schemas.openxmlformats.org/officeDocument/2006/relationships/slideLayout" Target="../slideLayouts/slideLayout171.xml" /><Relationship Id="rId62" Type="http://schemas.openxmlformats.org/officeDocument/2006/relationships/slideLayout" Target="../slideLayouts/slideLayout179.xml" /><Relationship Id="rId70" Type="http://schemas.openxmlformats.org/officeDocument/2006/relationships/slideLayout" Target="../slideLayouts/slideLayout187.xml" /><Relationship Id="rId75" Type="http://schemas.openxmlformats.org/officeDocument/2006/relationships/slideLayout" Target="../slideLayouts/slideLayout192.xml" /><Relationship Id="rId83" Type="http://schemas.openxmlformats.org/officeDocument/2006/relationships/slideLayout" Target="../slideLayouts/slideLayout200.xml" /><Relationship Id="rId88" Type="http://schemas.openxmlformats.org/officeDocument/2006/relationships/slideLayout" Target="../slideLayouts/slideLayout205.xml" /><Relationship Id="rId91" Type="http://schemas.openxmlformats.org/officeDocument/2006/relationships/slideLayout" Target="../slideLayouts/slideLayout208.xml" /><Relationship Id="rId96" Type="http://schemas.openxmlformats.org/officeDocument/2006/relationships/slideLayout" Target="../slideLayouts/slideLayout213.xml" /><Relationship Id="rId111" Type="http://schemas.openxmlformats.org/officeDocument/2006/relationships/slideLayout" Target="../slideLayouts/slideLayout228.xml" /><Relationship Id="rId1" Type="http://schemas.openxmlformats.org/officeDocument/2006/relationships/slideLayout" Target="../slideLayouts/slideLayout118.xml" /><Relationship Id="rId6" Type="http://schemas.openxmlformats.org/officeDocument/2006/relationships/slideLayout" Target="../slideLayouts/slideLayout123.xml" /><Relationship Id="rId15" Type="http://schemas.openxmlformats.org/officeDocument/2006/relationships/slideLayout" Target="../slideLayouts/slideLayout132.xml" /><Relationship Id="rId23" Type="http://schemas.openxmlformats.org/officeDocument/2006/relationships/slideLayout" Target="../slideLayouts/slideLayout140.xml" /><Relationship Id="rId28" Type="http://schemas.openxmlformats.org/officeDocument/2006/relationships/slideLayout" Target="../slideLayouts/slideLayout145.xml" /><Relationship Id="rId36" Type="http://schemas.openxmlformats.org/officeDocument/2006/relationships/slideLayout" Target="../slideLayouts/slideLayout153.xml" /><Relationship Id="rId49" Type="http://schemas.openxmlformats.org/officeDocument/2006/relationships/slideLayout" Target="../slideLayouts/slideLayout166.xml" /><Relationship Id="rId57" Type="http://schemas.openxmlformats.org/officeDocument/2006/relationships/slideLayout" Target="../slideLayouts/slideLayout174.xml" /><Relationship Id="rId106" Type="http://schemas.openxmlformats.org/officeDocument/2006/relationships/slideLayout" Target="../slideLayouts/slideLayout223.xml" /><Relationship Id="rId114" Type="http://schemas.openxmlformats.org/officeDocument/2006/relationships/slideLayout" Target="../slideLayouts/slideLayout231.xml" /><Relationship Id="rId10" Type="http://schemas.openxmlformats.org/officeDocument/2006/relationships/slideLayout" Target="../slideLayouts/slideLayout127.xml" /><Relationship Id="rId31" Type="http://schemas.openxmlformats.org/officeDocument/2006/relationships/slideLayout" Target="../slideLayouts/slideLayout148.xml" /><Relationship Id="rId44" Type="http://schemas.openxmlformats.org/officeDocument/2006/relationships/slideLayout" Target="../slideLayouts/slideLayout161.xml" /><Relationship Id="rId52" Type="http://schemas.openxmlformats.org/officeDocument/2006/relationships/slideLayout" Target="../slideLayouts/slideLayout169.xml" /><Relationship Id="rId60" Type="http://schemas.openxmlformats.org/officeDocument/2006/relationships/slideLayout" Target="../slideLayouts/slideLayout177.xml" /><Relationship Id="rId65" Type="http://schemas.openxmlformats.org/officeDocument/2006/relationships/slideLayout" Target="../slideLayouts/slideLayout182.xml" /><Relationship Id="rId73" Type="http://schemas.openxmlformats.org/officeDocument/2006/relationships/slideLayout" Target="../slideLayouts/slideLayout190.xml" /><Relationship Id="rId78" Type="http://schemas.openxmlformats.org/officeDocument/2006/relationships/slideLayout" Target="../slideLayouts/slideLayout195.xml" /><Relationship Id="rId81" Type="http://schemas.openxmlformats.org/officeDocument/2006/relationships/slideLayout" Target="../slideLayouts/slideLayout198.xml" /><Relationship Id="rId86" Type="http://schemas.openxmlformats.org/officeDocument/2006/relationships/slideLayout" Target="../slideLayouts/slideLayout203.xml" /><Relationship Id="rId94" Type="http://schemas.openxmlformats.org/officeDocument/2006/relationships/slideLayout" Target="../slideLayouts/slideLayout211.xml" /><Relationship Id="rId99" Type="http://schemas.openxmlformats.org/officeDocument/2006/relationships/slideLayout" Target="../slideLayouts/slideLayout216.xml" /><Relationship Id="rId101" Type="http://schemas.openxmlformats.org/officeDocument/2006/relationships/slideLayout" Target="../slideLayouts/slideLayout218.xml" /><Relationship Id="rId4" Type="http://schemas.openxmlformats.org/officeDocument/2006/relationships/slideLayout" Target="../slideLayouts/slideLayout121.xml" /><Relationship Id="rId9" Type="http://schemas.openxmlformats.org/officeDocument/2006/relationships/slideLayout" Target="../slideLayouts/slideLayout126.xml" /><Relationship Id="rId13" Type="http://schemas.openxmlformats.org/officeDocument/2006/relationships/slideLayout" Target="../slideLayouts/slideLayout130.xml" /><Relationship Id="rId18" Type="http://schemas.openxmlformats.org/officeDocument/2006/relationships/slideLayout" Target="../slideLayouts/slideLayout135.xml" /><Relationship Id="rId39" Type="http://schemas.openxmlformats.org/officeDocument/2006/relationships/slideLayout" Target="../slideLayouts/slideLayout156.xml" /><Relationship Id="rId109" Type="http://schemas.openxmlformats.org/officeDocument/2006/relationships/slideLayout" Target="../slideLayouts/slideLayout226.xml" /><Relationship Id="rId34" Type="http://schemas.openxmlformats.org/officeDocument/2006/relationships/slideLayout" Target="../slideLayouts/slideLayout151.xml" /><Relationship Id="rId50" Type="http://schemas.openxmlformats.org/officeDocument/2006/relationships/slideLayout" Target="../slideLayouts/slideLayout167.xml" /><Relationship Id="rId55" Type="http://schemas.openxmlformats.org/officeDocument/2006/relationships/slideLayout" Target="../slideLayouts/slideLayout172.xml" /><Relationship Id="rId76" Type="http://schemas.openxmlformats.org/officeDocument/2006/relationships/slideLayout" Target="../slideLayouts/slideLayout193.xml" /><Relationship Id="rId97" Type="http://schemas.openxmlformats.org/officeDocument/2006/relationships/slideLayout" Target="../slideLayouts/slideLayout214.xml" /><Relationship Id="rId104" Type="http://schemas.openxmlformats.org/officeDocument/2006/relationships/slideLayout" Target="../slideLayouts/slideLayout221.xml" /><Relationship Id="rId7" Type="http://schemas.openxmlformats.org/officeDocument/2006/relationships/slideLayout" Target="../slideLayouts/slideLayout124.xml" /><Relationship Id="rId71" Type="http://schemas.openxmlformats.org/officeDocument/2006/relationships/slideLayout" Target="../slideLayouts/slideLayout188.xml" /><Relationship Id="rId92" Type="http://schemas.openxmlformats.org/officeDocument/2006/relationships/slideLayout" Target="../slideLayouts/slideLayout209.xml" /><Relationship Id="rId2" Type="http://schemas.openxmlformats.org/officeDocument/2006/relationships/slideLayout" Target="../slideLayouts/slideLayout119.xml" /><Relationship Id="rId29" Type="http://schemas.openxmlformats.org/officeDocument/2006/relationships/slideLayout" Target="../slideLayouts/slideLayout14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8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Blog Website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an online platform where individuals or organizations regularly publish and share content, typically in a chronological format. Articles, commentary, images are present.</a:t>
            </a:r>
            <a:endParaRPr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627" y="-226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3EBE58DF-0985-DDD2-DCBA-A49787AFB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657696"/>
              </p:ext>
            </p:extLst>
          </p:nvPr>
        </p:nvGraphicFramePr>
        <p:xfrm>
          <a:off x="190850" y="2345525"/>
          <a:ext cx="4279525" cy="2194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BHAVATHARANI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</a:t>
                      </a: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</a:t>
                      </a: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aws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with all environment setup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ports and host with the database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atlas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frontend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-23712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8EEC4-4666-78CE-0F43-0F37E08F1D33}"/>
              </a:ext>
            </a:extLst>
          </p:cNvPr>
          <p:cNvSpPr txBox="1"/>
          <p:nvPr/>
        </p:nvSpPr>
        <p:spPr>
          <a:xfrm>
            <a:off x="487937" y="729983"/>
            <a:ext cx="4160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 Your Purpose and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Choose a Domain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a Blogging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Customize Your Blog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Content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for SEO and Social Media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 and </a:t>
            </a:r>
            <a:r>
              <a:rPr lang="en-IN" sz="16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endParaRPr lang="en-IN" sz="1600" dirty="0">
              <a:latin typeface="Times New Roman" panose="02020603050405020304" pitchFamily="18" charset="0"/>
              <a:ea typeface="EB Garamon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06386-FD00-39ED-2929-8AE3DDD8F878}"/>
              </a:ext>
            </a:extLst>
          </p:cNvPr>
          <p:cNvSpPr txBox="1"/>
          <p:nvPr/>
        </p:nvSpPr>
        <p:spPr>
          <a:xfrm>
            <a:off x="580144" y="3831736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articulate the blog's purpose and identify the target audience to shape content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focus.Select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appropriate blogging platform, like WordPress, and customize the design for a visually appealing and user-friendly interface.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content strategy, including post types and frequency, while optimizing for visibility through SEO and social media. Engage with the audience through comments and analytics to refine the strategy of growth.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0564B-9A91-2371-6D42-6D36CDAB48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4450" y="1752607"/>
            <a:ext cx="2927617" cy="1271145"/>
          </a:xfrm>
        </p:spPr>
        <p:txBody>
          <a:bodyPr>
            <a:normAutofit fontScale="55000" lnSpcReduction="20000"/>
          </a:bodyPr>
          <a:lstStyle/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https://github.com/nbhava13/Task5_LiveLink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 https://github.com/Ebsibaebsi/Task5_LiveLink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https://github.com/roopanraj34/Task5_LiveLink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 https://github.com/thennarasu413/Task5_LiveLink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367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Simple Light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Guest User</cp:lastModifiedBy>
  <cp:revision>3</cp:revision>
  <dcterms:created xsi:type="dcterms:W3CDTF">2020-08-13T11:21:46Z</dcterms:created>
  <dcterms:modified xsi:type="dcterms:W3CDTF">2023-11-15T12:39:41Z</dcterms:modified>
</cp:coreProperties>
</file>